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DE"/>
    <a:srgbClr val="0091D2"/>
    <a:srgbClr val="D7D700"/>
    <a:srgbClr val="FAC300"/>
    <a:srgbClr val="7ABDE8"/>
    <a:srgbClr val="029BDF"/>
    <a:srgbClr val="01B5CC"/>
    <a:srgbClr val="E10073"/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86" d="100"/>
          <a:sy n="86" d="100"/>
        </p:scale>
        <p:origin x="-3174" y="24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369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950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637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024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356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61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02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86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319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5652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473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2A08C-BE62-4F56-95B3-70475A09999E}" type="datetimeFigureOut">
              <a:rPr lang="en-AU" smtClean="0"/>
              <a:t>7/09/2016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77799-5789-4D76-9CC3-A3A4DBF054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222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im.lau57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google.com.au/url?sa=i&amp;rct=j&amp;q=&amp;esrc=s&amp;frm=1&amp;source=images&amp;cd=&amp;docid=81qhTj_FqKjEeM&amp;tbnid=1kxPpYJeDhwUqM:&amp;ved=0CAUQjRw&amp;url=http://comps.tennis.com.au/common/pages/public/entitydetails.aspx?entityID=36045&amp;popup=1&amp;ei=VG4yUoeKLcbDkwXJ8oDoAg&amp;bvm=bv.52164340,d.dGI&amp;psig=AFQjCNELZiz8LcUiqR1kMjA7GhUIAD7uOQ&amp;ust=1379123152774360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15177" y="6423201"/>
            <a:ext cx="3585962" cy="2356977"/>
          </a:xfrm>
          <a:solidFill>
            <a:srgbClr val="01B5CC"/>
          </a:solidFill>
        </p:spPr>
        <p:txBody>
          <a:bodyPr>
            <a:noAutofit/>
          </a:bodyPr>
          <a:lstStyle/>
          <a:p>
            <a:pPr algn="just"/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All members are </a:t>
            </a:r>
            <a:r>
              <a:rPr lang="en-GB" sz="1400" b="1" dirty="0" smtClean="0">
                <a:solidFill>
                  <a:schemeClr val="bg2">
                    <a:lumMod val="25000"/>
                  </a:schemeClr>
                </a:solidFill>
              </a:rPr>
              <a:t>welcome, along with any friends and family, </a:t>
            </a:r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to join us for </a:t>
            </a:r>
            <a:r>
              <a:rPr lang="en-GB" sz="1400" b="1" dirty="0" smtClean="0">
                <a:solidFill>
                  <a:schemeClr val="bg2">
                    <a:lumMod val="25000"/>
                  </a:schemeClr>
                </a:solidFill>
              </a:rPr>
              <a:t>the Open Day followed by an </a:t>
            </a:r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evening of delicious finger food, music and dancing after a day of fun on the tennis courts.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GB" sz="1400" b="1" dirty="0" smtClean="0">
                <a:solidFill>
                  <a:schemeClr val="bg2">
                    <a:lumMod val="25000"/>
                  </a:schemeClr>
                </a:solidFill>
              </a:rPr>
              <a:t>This </a:t>
            </a:r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is a BYO FOOD evening.  Members are requested to bring a plate of finger food to share.  Hot or cold food is welcome.  However, to ensure there is a variety, please email </a:t>
            </a:r>
            <a:r>
              <a:rPr lang="en-GB" sz="1400" b="1" u="sng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sim.lau57@gmail.com</a:t>
            </a:r>
            <a:r>
              <a:rPr lang="en-GB" sz="1400" b="1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to let </a:t>
            </a:r>
            <a:r>
              <a:rPr lang="en-GB" sz="1400" b="1" dirty="0" smtClean="0">
                <a:solidFill>
                  <a:schemeClr val="bg2">
                    <a:lumMod val="25000"/>
                  </a:schemeClr>
                </a:solidFill>
              </a:rPr>
              <a:t>him </a:t>
            </a:r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know your choice of food for the evening.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http://freetennisdays.aoblitz.com.au/media/cms/events/aoblitz-image-1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997" y="0"/>
            <a:ext cx="6912945" cy="4801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30997" y="4794684"/>
            <a:ext cx="688899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AU" sz="2800" b="1" cap="none" spc="0" dirty="0" smtClean="0">
                <a:ln w="0"/>
                <a:solidFill>
                  <a:srgbClr val="E1007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SATURDAY </a:t>
            </a:r>
            <a:r>
              <a:rPr lang="en-AU" sz="2800" b="1" dirty="0" smtClean="0">
                <a:ln w="0"/>
                <a:solidFill>
                  <a:srgbClr val="E1007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 OCTOBER 2016</a:t>
            </a:r>
            <a:endParaRPr lang="en-AU" sz="2800" b="1" cap="none" spc="0" dirty="0" smtClean="0">
              <a:ln w="0"/>
              <a:solidFill>
                <a:srgbClr val="E1007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000" b="1" dirty="0" smtClean="0">
                <a:ln w="0"/>
                <a:solidFill>
                  <a:srgbClr val="E1007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2.00 – 5.30pm:   Open Day / 6.00pm:  Cocktail Party</a:t>
            </a:r>
            <a:endParaRPr lang="en-US" sz="1050" b="1" dirty="0" smtClean="0">
              <a:ln w="0"/>
              <a:solidFill>
                <a:srgbClr val="E1007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800" b="1" dirty="0" smtClean="0">
                <a:ln w="0"/>
                <a:solidFill>
                  <a:srgbClr val="E1007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DALKEITH TENNIS CLUB</a:t>
            </a:r>
          </a:p>
          <a:p>
            <a:pPr algn="ctr"/>
            <a:r>
              <a:rPr lang="en-US" sz="2000" b="1" cap="none" spc="0" dirty="0" err="1" smtClean="0">
                <a:ln w="0"/>
                <a:solidFill>
                  <a:srgbClr val="E1007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Cnr</a:t>
            </a:r>
            <a:r>
              <a:rPr lang="en-US" sz="2000" b="1" cap="none" spc="0" dirty="0" smtClean="0">
                <a:ln w="0"/>
                <a:solidFill>
                  <a:srgbClr val="E1007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Victoria Ave &amp; Beatrice Rd, Dalkeith</a:t>
            </a:r>
            <a:endParaRPr lang="en-AU" sz="2000" b="1" cap="none" spc="0" dirty="0">
              <a:ln w="0"/>
              <a:solidFill>
                <a:srgbClr val="E1007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Pictur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997" y="8891905"/>
            <a:ext cx="6888997" cy="1014095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0949" y="6364344"/>
            <a:ext cx="2809154" cy="646331"/>
          </a:xfrm>
          <a:prstGeom prst="rect">
            <a:avLst/>
          </a:prstGeom>
          <a:solidFill>
            <a:srgbClr val="D7D700"/>
          </a:solidFill>
          <a:ln>
            <a:solidFill>
              <a:srgbClr val="D7D7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Sporting  Legends Celebrity Match</a:t>
            </a:r>
            <a:endParaRPr lang="en-AU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949" y="7126499"/>
            <a:ext cx="2809154" cy="369332"/>
          </a:xfrm>
          <a:prstGeom prst="rect">
            <a:avLst/>
          </a:prstGeom>
          <a:solidFill>
            <a:srgbClr val="FAC300"/>
          </a:solidFill>
          <a:ln>
            <a:solidFill>
              <a:srgbClr val="FAC3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Speed Serve </a:t>
            </a:r>
            <a:r>
              <a:rPr lang="en-US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Timer</a:t>
            </a:r>
            <a:endParaRPr lang="en-AU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949" y="7559130"/>
            <a:ext cx="2809154" cy="307777"/>
          </a:xfrm>
          <a:prstGeom prst="rect">
            <a:avLst/>
          </a:prstGeom>
          <a:solidFill>
            <a:srgbClr val="E10073"/>
          </a:solidFill>
          <a:ln>
            <a:solidFill>
              <a:srgbClr val="E1007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ANZ Tennis Hot Shots</a:t>
            </a:r>
            <a:endParaRPr lang="en-AU" sz="1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949" y="7995578"/>
            <a:ext cx="2809154" cy="307777"/>
          </a:xfrm>
          <a:prstGeom prst="rect">
            <a:avLst/>
          </a:prstGeom>
          <a:solidFill>
            <a:srgbClr val="029BDF"/>
          </a:solidFill>
          <a:ln>
            <a:solidFill>
              <a:srgbClr val="0091D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Free Play, Cardio &amp; Coaching</a:t>
            </a:r>
            <a:endParaRPr lang="en-AU" sz="1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9046" y="2751568"/>
            <a:ext cx="5425054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600" b="1" dirty="0" smtClean="0">
                <a:solidFill>
                  <a:srgbClr val="0091D2"/>
                </a:solidFill>
                <a:latin typeface="Myriad Pro" panose="020B0503030403020204" pitchFamily="34" charset="0"/>
              </a:rPr>
              <a:t>    OPEN DAY</a:t>
            </a:r>
          </a:p>
          <a:p>
            <a:pPr algn="ctr"/>
            <a:endParaRPr lang="en-US" sz="800" b="1" dirty="0" smtClean="0">
              <a:solidFill>
                <a:srgbClr val="0091D2"/>
              </a:solidFill>
              <a:latin typeface="Myriad Pro" panose="020B050303040302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0091D2"/>
                </a:solidFill>
                <a:latin typeface="Myriad Pro" panose="020B0503030403020204" pitchFamily="34" charset="0"/>
              </a:rPr>
              <a:t>Members Invitation</a:t>
            </a:r>
            <a:endParaRPr lang="en-AU" sz="4400" b="1" dirty="0">
              <a:solidFill>
                <a:srgbClr val="0091D2"/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0949" y="8426236"/>
            <a:ext cx="2809154" cy="307777"/>
          </a:xfrm>
          <a:prstGeom prst="rect">
            <a:avLst/>
          </a:prstGeom>
          <a:solidFill>
            <a:srgbClr val="D7D700"/>
          </a:solidFill>
          <a:ln>
            <a:solidFill>
              <a:srgbClr val="D7D7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Petting Zoo &amp; Face Painter</a:t>
            </a:r>
            <a:endParaRPr lang="en-AU" sz="14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5074" y="8891905"/>
            <a:ext cx="2771775" cy="1015663"/>
          </a:xfrm>
          <a:prstGeom prst="rect">
            <a:avLst/>
          </a:prstGeom>
          <a:solidFill>
            <a:srgbClr val="009BD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For more information visit: </a:t>
            </a:r>
            <a:r>
              <a:rPr lang="en-US" sz="12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www.dalkeithtc.com                         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or call (08) 9386 5717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@</a:t>
            </a:r>
            <a:r>
              <a:rPr lang="en-US" sz="1200" dirty="0" err="1" smtClean="0">
                <a:solidFill>
                  <a:schemeClr val="bg1"/>
                </a:solidFill>
                <a:latin typeface="Myriad Pro" panose="020B0503030403020204" pitchFamily="34" charset="0"/>
              </a:rPr>
              <a:t>TennisAustralia</a:t>
            </a:r>
            <a:endParaRPr lang="en-US" sz="1200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#</a:t>
            </a:r>
            <a:r>
              <a:rPr lang="en-US" sz="1200" dirty="0" err="1" smtClean="0">
                <a:solidFill>
                  <a:schemeClr val="bg1"/>
                </a:solidFill>
                <a:latin typeface="Myriad Pro" panose="020B0503030403020204" pitchFamily="34" charset="0"/>
              </a:rPr>
              <a:t>GetCourtUp</a:t>
            </a:r>
            <a:endParaRPr lang="en-AU" sz="12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pic>
        <p:nvPicPr>
          <p:cNvPr id="15" name="irc_mi" descr="http://comps.tennis.com.au/files/36045/images/logo.gif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5" y="2751568"/>
            <a:ext cx="1134738" cy="10424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873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162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Tennis Australia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 Mazza</dc:creator>
  <cp:lastModifiedBy>Mega man</cp:lastModifiedBy>
  <cp:revision>24</cp:revision>
  <cp:lastPrinted>2015-10-16T06:47:35Z</cp:lastPrinted>
  <dcterms:created xsi:type="dcterms:W3CDTF">2014-11-07T03:09:30Z</dcterms:created>
  <dcterms:modified xsi:type="dcterms:W3CDTF">2016-09-07T13:21:47Z</dcterms:modified>
</cp:coreProperties>
</file>